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63" r:id="rId2"/>
    <p:sldId id="271" r:id="rId3"/>
    <p:sldId id="270" r:id="rId4"/>
    <p:sldId id="262" r:id="rId5"/>
    <p:sldId id="266" r:id="rId6"/>
    <p:sldId id="259" r:id="rId7"/>
    <p:sldId id="265" r:id="rId8"/>
    <p:sldId id="272" r:id="rId9"/>
    <p:sldId id="274" r:id="rId10"/>
    <p:sldId id="275" r:id="rId11"/>
    <p:sldId id="261" r:id="rId12"/>
    <p:sldId id="268" r:id="rId13"/>
    <p:sldId id="260" r:id="rId14"/>
    <p:sldId id="256" r:id="rId15"/>
    <p:sldId id="27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8DB838-4763-43B0-952C-4F4E9A3C3224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C2F027-626B-48B5-91EA-6092F6E85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1084-2246-4D23-AF94-6E8984B9DCFD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IPPNW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028AF-A0D6-4FDB-A30F-1FE65DD12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1084-2246-4D23-AF94-6E8984B9DCFD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028AF-A0D6-4FDB-A30F-1FE65DD12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1084-2246-4D23-AF94-6E8984B9DCFD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028AF-A0D6-4FDB-A30F-1FE65DD12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1084-2246-4D23-AF94-6E8984B9DCFD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IPPNW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028AF-A0D6-4FDB-A30F-1FE65DD12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1084-2246-4D23-AF94-6E8984B9DCFD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IPPNW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028AF-A0D6-4FDB-A30F-1FE65DD12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1084-2246-4D23-AF94-6E8984B9DCFD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028AF-A0D6-4FDB-A30F-1FE65DD12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1084-2246-4D23-AF94-6E8984B9DCFD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028AF-A0D6-4FDB-A30F-1FE65DD12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1084-2246-4D23-AF94-6E8984B9DCFD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028AF-A0D6-4FDB-A30F-1FE65DD12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1084-2246-4D23-AF94-6E8984B9DCFD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028AF-A0D6-4FDB-A30F-1FE65DD12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1084-2246-4D23-AF94-6E8984B9DCFD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028AF-A0D6-4FDB-A30F-1FE65DD12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1084-2246-4D23-AF94-6E8984B9DCFD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028AF-A0D6-4FDB-A30F-1FE65DD12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A1084-2246-4D23-AF94-6E8984B9DCFD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028AF-A0D6-4FDB-A30F-1FE65DD12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31242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I</a:t>
            </a:r>
            <a:r>
              <a:rPr lang="en-US" dirty="0" smtClean="0"/>
              <a:t>nternational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P</a:t>
            </a:r>
            <a:r>
              <a:rPr lang="en-US" dirty="0" smtClean="0"/>
              <a:t>hysicians for 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P</a:t>
            </a:r>
            <a:r>
              <a:rPr lang="en-US" dirty="0" smtClean="0"/>
              <a:t>revention Of 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N</a:t>
            </a:r>
            <a:r>
              <a:rPr lang="en-US" dirty="0" smtClean="0"/>
              <a:t>uclear 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W</a:t>
            </a:r>
            <a:r>
              <a:rPr lang="en-US" dirty="0" smtClean="0"/>
              <a:t>ar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logo-ippnw-blue-250p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43400" y="1219200"/>
            <a:ext cx="3429000" cy="41559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_DSC02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1"/>
          </a:xfrm>
          <a:prstGeom prst="rect">
            <a:avLst/>
          </a:prstGeom>
        </p:spPr>
      </p:pic>
      <p:pic>
        <p:nvPicPr>
          <p:cNvPr id="9" name="Picture 8" descr="313392_381977235234416_1817336746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533400"/>
            <a:ext cx="3276600" cy="2184400"/>
          </a:xfrm>
          <a:prstGeom prst="rect">
            <a:avLst/>
          </a:prstGeom>
        </p:spPr>
      </p:pic>
      <p:pic>
        <p:nvPicPr>
          <p:cNvPr id="11" name="Content Placeholder 3" descr="26343_381977335234406_854405292_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5386" y="4267200"/>
            <a:ext cx="3608614" cy="2590800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/>
              <a:t>Network and Communication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b="1" dirty="0" smtClean="0">
                <a:solidFill>
                  <a:schemeClr val="tx2">
                    <a:lumMod val="75000"/>
                  </a:schemeClr>
                </a:solidFill>
              </a:rPr>
              <a:t>شبکه ی ارتباطی بین اعضای خانواده بین المللی علوم پزشکی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20962"/>
          </a:xfrm>
        </p:spPr>
        <p:txBody>
          <a:bodyPr>
            <a:normAutofit/>
          </a:bodyPr>
          <a:lstStyle/>
          <a:p>
            <a:pPr rtl="1"/>
            <a:r>
              <a:rPr lang="en-US" sz="4000" b="1" dirty="0" smtClean="0"/>
              <a:t>Meeting with Embassies to </a:t>
            </a:r>
            <a:r>
              <a:rPr lang="en-US" sz="4000" b="1" dirty="0" err="1" smtClean="0"/>
              <a:t>disscuss</a:t>
            </a:r>
            <a:r>
              <a:rPr lang="en-US" sz="4000" b="1" dirty="0" smtClean="0"/>
              <a:t> Health </a:t>
            </a:r>
            <a:r>
              <a:rPr lang="en-US" sz="4000" b="1" dirty="0" smtClean="0"/>
              <a:t>issue </a:t>
            </a:r>
            <a:r>
              <a:rPr lang="en-US" sz="4000" b="1" dirty="0" smtClean="0"/>
              <a:t>problems</a:t>
            </a:r>
            <a:endParaRPr lang="en-US" sz="4000" b="1" dirty="0"/>
          </a:p>
        </p:txBody>
      </p:sp>
      <p:pic>
        <p:nvPicPr>
          <p:cNvPr id="4" name="Content Placeholder 3" descr="safi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1035628">
            <a:off x="231166" y="3251112"/>
            <a:ext cx="4876800" cy="3230089"/>
          </a:xfrm>
        </p:spPr>
      </p:pic>
      <p:pic>
        <p:nvPicPr>
          <p:cNvPr id="5" name="Picture 4" descr="sefara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94509">
            <a:off x="5001705" y="2930807"/>
            <a:ext cx="3721902" cy="37263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/>
              <a:t>Exchange Programs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b="1" dirty="0" smtClean="0">
                <a:solidFill>
                  <a:schemeClr val="tx2">
                    <a:lumMod val="75000"/>
                  </a:schemeClr>
                </a:solidFill>
              </a:rPr>
              <a:t>تبادل دانشجوی پزشکی در جهت ارتقا سطح علمی پزشکی و اجتماعی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 descr="DSC_05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152400"/>
            <a:ext cx="3970197" cy="2629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Refugee Camp Project (RECAP)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a-IR" b="1" dirty="0" smtClean="0">
                <a:solidFill>
                  <a:schemeClr val="tx2">
                    <a:lumMod val="75000"/>
                  </a:schemeClr>
                </a:solidFill>
              </a:rPr>
              <a:t>کارگاه های دانشجویان در جهت بهبود وضعیت سلامت پناهندگان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/>
              <a:t>شما نیز می توانید با مراجعه به موزه صلح تهران به این سازمان جهانی بپیوندید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 smtClean="0"/>
              <a:t>متشکرم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a-IR" dirty="0" smtClean="0"/>
              <a:t>جنگ هسته ای بیماری همه گیری ست</a:t>
            </a:r>
            <a:br>
              <a:rPr lang="fa-IR" dirty="0" smtClean="0"/>
            </a:br>
            <a:r>
              <a:rPr lang="fa-IR" dirty="0" smtClean="0"/>
              <a:t>که هیچ درمانی ندارد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fa-IR" dirty="0" smtClean="0"/>
              <a:t>در سال 1980 پزشکان بر این باور بودند که هدف مشترک آن ها , نجات انسان ها ، بسیار قدرتمند تر از مرزهای ایدئولوژیک بین آن هاست.</a:t>
            </a:r>
            <a:endParaRPr lang="en-US" dirty="0" smtClean="0"/>
          </a:p>
          <a:p>
            <a:pPr algn="r">
              <a:buNone/>
            </a:pPr>
            <a:endParaRPr lang="fa-IR" dirty="0" smtClean="0"/>
          </a:p>
          <a:p>
            <a:pPr algn="ctr">
              <a:buNone/>
            </a:pPr>
            <a:r>
              <a:rPr lang="en-US" b="1" dirty="0" smtClean="0"/>
              <a:t>IPPNW:</a:t>
            </a:r>
            <a:endParaRPr lang="fa-IR" b="1" dirty="0" smtClean="0"/>
          </a:p>
          <a:p>
            <a:pPr algn="r">
              <a:buNone/>
            </a:pPr>
            <a:r>
              <a:rPr lang="fa-IR" dirty="0" smtClean="0"/>
              <a:t>یک فدراسیون از پزشکان 62 کشور ، شامل هزاران پزشک و دانشجوی علوم پزشکی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676399"/>
          </a:xfrm>
        </p:spPr>
        <p:txBody>
          <a:bodyPr/>
          <a:lstStyle/>
          <a:p>
            <a:r>
              <a:rPr lang="en-US" b="1" dirty="0" smtClean="0"/>
              <a:t>IPPNW Students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524000"/>
            <a:ext cx="9144000" cy="4114800"/>
          </a:xfrm>
        </p:spPr>
        <p:txBody>
          <a:bodyPr>
            <a:normAutofit/>
          </a:bodyPr>
          <a:lstStyle/>
          <a:p>
            <a:r>
              <a:rPr lang="fa-IR" sz="2800" b="1" dirty="0" smtClean="0">
                <a:solidFill>
                  <a:schemeClr val="tx1"/>
                </a:solidFill>
              </a:rPr>
              <a:t>دانشجویان در پروژه های صلح،حقوق بشروخلع سلاح فعالیت می کنند</a:t>
            </a: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image-ban-tour-grou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55931"/>
            <a:ext cx="4572000" cy="2102069"/>
          </a:xfrm>
          <a:prstGeom prst="rect">
            <a:avLst/>
          </a:prstGeom>
        </p:spPr>
      </p:pic>
      <p:pic>
        <p:nvPicPr>
          <p:cNvPr id="5" name="Picture 4" descr="image-ban-tour-fou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876800"/>
            <a:ext cx="4572000" cy="1981200"/>
          </a:xfrm>
          <a:prstGeom prst="rect">
            <a:avLst/>
          </a:prstGeom>
        </p:spPr>
      </p:pic>
      <p:pic>
        <p:nvPicPr>
          <p:cNvPr id="6" name="Picture 5" descr="DSC_06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38400" y="2286000"/>
            <a:ext cx="3886200" cy="25739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fa-IR" dirty="0" smtClean="0"/>
              <a:t> آگاهی عموم از عواقب سلاح های هسته ای ، به واسطه ی نمایشگاه ها و سخنرانی های دانشجویان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981199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/>
              <a:t>Work to Prevent Nuclear War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Educating students, projects, etc</a:t>
            </a:r>
            <a:endParaRPr lang="en-US" dirty="0"/>
          </a:p>
        </p:txBody>
      </p:sp>
      <p:pic>
        <p:nvPicPr>
          <p:cNvPr id="4" name="Picture 3" descr="DSC_11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81201"/>
            <a:ext cx="4343400" cy="2907566"/>
          </a:xfrm>
          <a:prstGeom prst="rect">
            <a:avLst/>
          </a:prstGeom>
        </p:spPr>
      </p:pic>
      <p:pic>
        <p:nvPicPr>
          <p:cNvPr id="5" name="Picture 4" descr="_DSC03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25420" y="3657600"/>
            <a:ext cx="481858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k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80999" y="-457200"/>
            <a:ext cx="9524999" cy="7315200"/>
          </a:xfrm>
        </p:spPr>
      </p:pic>
      <p:sp>
        <p:nvSpPr>
          <p:cNvPr id="5" name="Rectangle 4"/>
          <p:cNvSpPr/>
          <p:nvPr/>
        </p:nvSpPr>
        <p:spPr>
          <a:xfrm>
            <a:off x="226569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0"/>
            <a:ext cx="82296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Cambria" pitchFamily="18" charset="0"/>
              </a:rPr>
              <a:t> IPPNW Meeting</a:t>
            </a:r>
          </a:p>
          <a:p>
            <a:r>
              <a:rPr lang="en-US" sz="3200" b="1" dirty="0" smtClean="0">
                <a:solidFill>
                  <a:schemeClr val="bg1"/>
                </a:solidFill>
                <a:latin typeface="Cambria" pitchFamily="18" charset="0"/>
              </a:rPr>
              <a:t>Tehran Peace Museum-2012</a:t>
            </a:r>
            <a:endParaRPr lang="en-US" sz="3200" b="1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Bike Tour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b="1" dirty="0" smtClean="0">
                <a:solidFill>
                  <a:schemeClr val="tx2">
                    <a:lumMod val="75000"/>
                  </a:schemeClr>
                </a:solidFill>
              </a:rPr>
              <a:t>تور دوچرخه سواری با حضور دانشجویان علوم پزشکی از کشورهای مختلف جهان با پیام جهانی عاری از سلاح های هسته ای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image-ban-tour-riv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"/>
            <a:ext cx="5334000" cy="2182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International </a:t>
            </a:r>
            <a:r>
              <a:rPr lang="en-US" b="1" dirty="0" err="1" smtClean="0"/>
              <a:t>Confrences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fa-IR" b="1" dirty="0" smtClean="0">
                <a:solidFill>
                  <a:schemeClr val="tx2">
                    <a:lumMod val="75000"/>
                  </a:schemeClr>
                </a:solidFill>
              </a:rPr>
              <a:t>توانمند سازی جوانان در جهت شرکت در جوامع بین المللی و آگاهی از جنبه های انسانی جنگ های هسته ای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 descr="208426_441538222589738_202321059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0"/>
            <a:ext cx="3733800" cy="2446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181</Words>
  <Application>Microsoft Office PowerPoint</Application>
  <PresentationFormat>On-screen Show (4:3)</PresentationFormat>
  <Paragraphs>26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International Physicians for  Prevention Of  Nuclear  War</vt:lpstr>
      <vt:lpstr>جنگ هسته ای بیماری همه گیری ست که هیچ درمانی ندارد</vt:lpstr>
      <vt:lpstr>Slide 3</vt:lpstr>
      <vt:lpstr>IPPNW Students</vt:lpstr>
      <vt:lpstr>Slide 5</vt:lpstr>
      <vt:lpstr> Work to Prevent Nuclear War</vt:lpstr>
      <vt:lpstr>Slide 7</vt:lpstr>
      <vt:lpstr>Bike Tour</vt:lpstr>
      <vt:lpstr>International Confrences</vt:lpstr>
      <vt:lpstr>Slide 10</vt:lpstr>
      <vt:lpstr> Network and Communication</vt:lpstr>
      <vt:lpstr>Meeting with Embassies to disscuss Health issue problems</vt:lpstr>
      <vt:lpstr> Exchange Programs</vt:lpstr>
      <vt:lpstr>Refugee Camp Project (RECAP)</vt:lpstr>
      <vt:lpstr>شما نیز می توانید با مراجعه به موزه صلح تهران به این سازمان جهانی بپیوندید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Refugee Camp Project (RECAP)</dc:title>
  <dc:creator>VAIO</dc:creator>
  <cp:lastModifiedBy>VAIO</cp:lastModifiedBy>
  <cp:revision>47</cp:revision>
  <dcterms:created xsi:type="dcterms:W3CDTF">2013-05-08T18:11:42Z</dcterms:created>
  <dcterms:modified xsi:type="dcterms:W3CDTF">2013-05-09T05:25:07Z</dcterms:modified>
</cp:coreProperties>
</file>