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a-I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a-I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35EB3F-6815-489F-8D1B-92397256D701}" type="datetimeFigureOut">
              <a:rPr lang="fa-IR" smtClean="0"/>
              <a:t>1434/07/01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6355BC-4586-4B6F-A8F1-09742348EF8A}" type="slidenum">
              <a:rPr lang="fa-IR" smtClean="0"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لوگو - موزه صلح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514600" y="304800"/>
            <a:ext cx="6096000" cy="6096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600200" y="1752600"/>
            <a:ext cx="7315200" cy="3276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a-I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</a:t>
            </a:r>
            <a:r>
              <a:rPr kumimoji="0" lang="fa-IR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حقوق بین‌الملل وسلاح‌های هسته‌ای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fa-IR" sz="4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a-IR" sz="3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آقای دکتر سید قاسم زمانی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a-IR" sz="3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</a:t>
            </a:r>
            <a:r>
              <a:rPr kumimoji="0" lang="ar-SA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عضو هيأت علمي دانشكده حقوق و علوم سياسي دانشگاه علامه طباطبايي</a:t>
            </a:r>
            <a:endParaRPr kumimoji="0" lang="fa-IR" sz="36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لوگو - موزه صلح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1143000" y="228600"/>
            <a:ext cx="6324600" cy="6324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05000"/>
            <a:ext cx="7467600" cy="3276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4000" b="1" dirty="0" smtClean="0">
                <a:cs typeface="B Nazanin" pitchFamily="2" charset="-78"/>
              </a:rPr>
              <a:t> حقوق بین‌الملل وسلاح‌های هسته‌ای</a:t>
            </a:r>
          </a:p>
          <a:p>
            <a:pPr algn="ctr">
              <a:buNone/>
            </a:pPr>
            <a:endParaRPr lang="fa-IR" sz="4000" b="1" dirty="0" smtClean="0">
              <a:cs typeface="B Nazanin" pitchFamily="2" charset="-78"/>
            </a:endParaRPr>
          </a:p>
          <a:p>
            <a:pPr algn="ctr">
              <a:buNone/>
            </a:pPr>
            <a:r>
              <a:rPr lang="fa-IR" sz="3600" i="1" dirty="0" smtClean="0">
                <a:cs typeface="B Nazanin" pitchFamily="2" charset="-78"/>
              </a:rPr>
              <a:t>آقای دکتر سید قاسم </a:t>
            </a:r>
            <a:r>
              <a:rPr lang="fa-IR" sz="3600" i="1" dirty="0" smtClean="0">
                <a:cs typeface="B Nazanin" pitchFamily="2" charset="-78"/>
              </a:rPr>
              <a:t>زمانی</a:t>
            </a:r>
          </a:p>
          <a:p>
            <a:pPr algn="ctr">
              <a:buNone/>
            </a:pPr>
            <a:r>
              <a:rPr lang="fa-IR" sz="3600" i="1" dirty="0" smtClean="0">
                <a:cs typeface="B Nazanin" pitchFamily="2" charset="-78"/>
              </a:rPr>
              <a:t> </a:t>
            </a:r>
            <a:r>
              <a:rPr lang="ar-SA" sz="3200" i="1" dirty="0" smtClean="0">
                <a:cs typeface="B Nazanin" pitchFamily="2" charset="-78"/>
              </a:rPr>
              <a:t>عضو هيأت علمي دانشكده حقوق و علوم سياسي دانشگاه علامه طباطبايي</a:t>
            </a:r>
            <a:endParaRPr lang="fa-IR" sz="3600" i="1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</TotalTime>
  <Words>44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Oriel</vt:lpstr>
      <vt:lpstr>Slide 1</vt:lpstr>
      <vt:lpstr>Slide 2</vt:lpstr>
    </vt:vector>
  </TitlesOfParts>
  <Company>MRT www.Win2Farsi.com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MRT</dc:creator>
  <cp:lastModifiedBy>MRT</cp:lastModifiedBy>
  <cp:revision>1</cp:revision>
  <dcterms:created xsi:type="dcterms:W3CDTF">2013-05-09T21:07:36Z</dcterms:created>
  <dcterms:modified xsi:type="dcterms:W3CDTF">2013-05-09T21:17:06Z</dcterms:modified>
</cp:coreProperties>
</file>