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38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641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9205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3629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2139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9944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975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8935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7260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6799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152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860D2-1AC5-4A10-B6AA-7A414DD3F2C5}" type="datetimeFigureOut">
              <a:rPr lang="fa-IR" smtClean="0"/>
              <a:t>06/29/1434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1B9B6-41AB-4D32-AF05-FDE276828C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0070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2363"/>
            <a:ext cx="9144000" cy="41354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82603" y="5620383"/>
            <a:ext cx="38218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2006-2013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6266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72" y="231820"/>
            <a:ext cx="9942490" cy="4971245"/>
          </a:xfrm>
        </p:spPr>
      </p:pic>
      <p:sp>
        <p:nvSpPr>
          <p:cNvPr id="5" name="Rectangle 4"/>
          <p:cNvSpPr/>
          <p:nvPr/>
        </p:nvSpPr>
        <p:spPr>
          <a:xfrm>
            <a:off x="4069723" y="5318974"/>
            <a:ext cx="7031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300 </a:t>
            </a:r>
            <a:r>
              <a:rPr lang="en-US" sz="4000" b="1" dirty="0" smtClean="0"/>
              <a:t>partners in </a:t>
            </a:r>
            <a:r>
              <a:rPr lang="en-US" sz="4000" b="1" dirty="0" smtClean="0">
                <a:solidFill>
                  <a:srgbClr val="FF0000"/>
                </a:solidFill>
              </a:rPr>
              <a:t>70 </a:t>
            </a:r>
            <a:r>
              <a:rPr lang="en-US" sz="4000" b="1" dirty="0" smtClean="0"/>
              <a:t>countries</a:t>
            </a:r>
            <a:endParaRPr lang="fa-IR" sz="4000" b="1" dirty="0"/>
          </a:p>
        </p:txBody>
      </p:sp>
    </p:spTree>
    <p:extLst>
      <p:ext uri="{BB962C8B-B14F-4D97-AF65-F5344CB8AC3E}">
        <p14:creationId xmlns:p14="http://schemas.microsoft.com/office/powerpoint/2010/main" val="857525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16570"/>
            <a:ext cx="5905500" cy="2952750"/>
          </a:xfrm>
        </p:spPr>
      </p:pic>
      <p:sp>
        <p:nvSpPr>
          <p:cNvPr id="5" name="Rectangle 4"/>
          <p:cNvSpPr/>
          <p:nvPr/>
        </p:nvSpPr>
        <p:spPr>
          <a:xfrm>
            <a:off x="190500" y="3427394"/>
            <a:ext cx="117541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 rtl="0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b="1" dirty="0" smtClean="0"/>
              <a:t>Acknowledge that any use of nuclear weapons would cause </a:t>
            </a:r>
            <a:r>
              <a:rPr lang="en-US" sz="2000" b="1" dirty="0" smtClean="0">
                <a:solidFill>
                  <a:srgbClr val="FF0000"/>
                </a:solidFill>
              </a:rPr>
              <a:t>catastrophic humanitarian and environmental harm.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b="1" dirty="0" smtClean="0"/>
              <a:t>Acknowledge that there is a universal humanitarian imperative </a:t>
            </a:r>
            <a:r>
              <a:rPr lang="en-US" sz="2000" b="1" dirty="0" smtClean="0">
                <a:solidFill>
                  <a:srgbClr val="FF0000"/>
                </a:solidFill>
              </a:rPr>
              <a:t>to ban nuclear weapons, even for states that do not possess them.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b="1" dirty="0" smtClean="0"/>
              <a:t>Acknowledge that the nuclear-armed states have an obligation </a:t>
            </a:r>
            <a:r>
              <a:rPr lang="en-US" sz="2000" b="1" dirty="0" smtClean="0">
                <a:solidFill>
                  <a:srgbClr val="FF0000"/>
                </a:solidFill>
              </a:rPr>
              <a:t>to eliminate their nuclear weapons completely.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b="1" dirty="0" smtClean="0"/>
              <a:t>Take immediate action to support a multilateral process of </a:t>
            </a:r>
            <a:r>
              <a:rPr lang="en-US" sz="2000" b="1" dirty="0" smtClean="0">
                <a:solidFill>
                  <a:srgbClr val="FF0000"/>
                </a:solidFill>
              </a:rPr>
              <a:t>negotiations for a treaty banning nuclear weapons.</a:t>
            </a:r>
            <a:endParaRPr lang="fa-I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46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 action</a:t>
            </a:r>
            <a:endParaRPr lang="fa-I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097367"/>
            <a:ext cx="6760604" cy="3380302"/>
          </a:xfrm>
        </p:spPr>
      </p:pic>
    </p:spTree>
    <p:extLst>
      <p:ext uri="{BB962C8B-B14F-4D97-AF65-F5344CB8AC3E}">
        <p14:creationId xmlns:p14="http://schemas.microsoft.com/office/powerpoint/2010/main" val="2017824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Paper Crane Project</a:t>
            </a:r>
            <a:endParaRPr lang="fa-IR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475" y="1829459"/>
            <a:ext cx="8756314" cy="4378157"/>
          </a:xfrm>
        </p:spPr>
      </p:pic>
    </p:spTree>
    <p:extLst>
      <p:ext uri="{BB962C8B-B14F-4D97-AF65-F5344CB8AC3E}">
        <p14:creationId xmlns:p14="http://schemas.microsoft.com/office/powerpoint/2010/main" val="322457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80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School action</vt:lpstr>
      <vt:lpstr>Paper Crane Project</vt:lpstr>
    </vt:vector>
  </TitlesOfParts>
  <Company>Mehdi&amp;Leila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2013-05-09T01:51:49Z</dcterms:created>
  <dcterms:modified xsi:type="dcterms:W3CDTF">2013-05-09T02:10:44Z</dcterms:modified>
</cp:coreProperties>
</file>